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7"/>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2" d="100"/>
          <a:sy n="162" d="100"/>
        </p:scale>
        <p:origin x="-108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notesMaster" Target="notesMasters/notesMaster1.xml"/><Relationship Id="rId378" Type="http://schemas.openxmlformats.org/officeDocument/2006/relationships/printerSettings" Target="printerSettings/printerSettings1.bin"/><Relationship Id="rId379" Type="http://schemas.openxmlformats.org/officeDocument/2006/relationships/presProps" Target="presProps.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80" Type="http://schemas.openxmlformats.org/officeDocument/2006/relationships/viewProps" Target="viewProps.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81" Type="http://schemas.openxmlformats.org/officeDocument/2006/relationships/theme" Target="theme/theme1.xml"/><Relationship Id="rId382"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4/30/17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4/30/17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a:t>
            </a:r>
          </a:p>
          <a:p>
            <a:pPr lvl="2"/>
            <a:r>
              <a:rPr lang="en-US" smtClean="0"/>
              <a:t>Reset()</a:t>
            </a:r>
            <a:endParaRPr lang="en-US" dirty="0" smtClean="0"/>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smtClean="0"/>
              <a:t>(</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err="1"/>
              <a:t>boolean</a:t>
            </a:r>
            <a:endParaRPr lang="en-US" dirty="0"/>
          </a:p>
          <a:p>
            <a:pPr lvl="2"/>
            <a:r>
              <a:rPr lang="en-US" dirty="0"/>
              <a:t>Size()</a:t>
            </a:r>
            <a:r>
              <a:rPr lang="en-US" dirty="0" smtClean="0"/>
              <a:t>:</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p>
          <a:p>
            <a:pPr lvl="2"/>
            <a:r>
              <a:rPr lang="en-US" b="1" i="1" smtClean="0">
                <a:solidFill>
                  <a:srgbClr val="008000"/>
                </a:solidFill>
              </a:rPr>
              <a:t>IsOpen(</a:t>
            </a:r>
            <a:r>
              <a:rPr lang="en-US" b="1" i="1" dirty="0">
                <a:solidFill>
                  <a:srgbClr val="008000"/>
                </a:solidFill>
              </a:rPr>
              <a:t>):</a:t>
            </a:r>
            <a:r>
              <a:rPr lang="en-US" b="1" i="1" dirty="0" err="1">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a:t>
            </a:r>
            <a:r>
              <a:rPr lang="en-US" b="1" i="1" dirty="0" smtClean="0">
                <a:solidFill>
                  <a:srgbClr val="3366FF"/>
                </a:solidFill>
              </a:rPr>
              <a:t>error</a:t>
            </a:r>
            <a:endParaRPr lang="en-US" b="1" i="1" dirty="0" smtClean="0">
              <a:solidFill>
                <a:srgbClr val="3366FF"/>
              </a:solidFill>
            </a:endParaRP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30941</TotalTime>
  <Words>11751</Words>
  <Application>Microsoft Macintosh PowerPoint</Application>
  <PresentationFormat>On-screen Show (4:3)</PresentationFormat>
  <Paragraphs>2892</Paragraphs>
  <Slides>375</Slides>
  <Notes>1</Notes>
  <HiddenSlides>0</HiddenSlides>
  <MMClips>0</MMClips>
  <ScaleCrop>false</ScaleCrop>
  <HeadingPairs>
    <vt:vector size="4" baseType="variant">
      <vt:variant>
        <vt:lpstr>Theme</vt:lpstr>
      </vt:variant>
      <vt:variant>
        <vt:i4>1</vt:i4>
      </vt:variant>
      <vt:variant>
        <vt:lpstr>Slide Titles</vt:lpstr>
      </vt:variant>
      <vt:variant>
        <vt:i4>375</vt:i4>
      </vt:variant>
    </vt:vector>
  </HeadingPairs>
  <TitlesOfParts>
    <vt:vector size="376"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1816</cp:revision>
  <dcterms:created xsi:type="dcterms:W3CDTF">2016-08-19T13:44:54Z</dcterms:created>
  <dcterms:modified xsi:type="dcterms:W3CDTF">2017-05-01T13:24:33Z</dcterms:modified>
</cp:coreProperties>
</file>